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2" r:id="rId1"/>
  </p:sldMasterIdLst>
  <p:sldIdLst>
    <p:sldId id="256" r:id="rId2"/>
    <p:sldId id="267" r:id="rId3"/>
    <p:sldId id="257" r:id="rId4"/>
    <p:sldId id="258" r:id="rId5"/>
    <p:sldId id="259" r:id="rId6"/>
    <p:sldId id="269" r:id="rId7"/>
    <p:sldId id="265" r:id="rId8"/>
    <p:sldId id="260" r:id="rId9"/>
    <p:sldId id="266" r:id="rId10"/>
    <p:sldId id="268" r:id="rId11"/>
    <p:sldId id="263" r:id="rId12"/>
    <p:sldId id="264" r:id="rId13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FF4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/>
    <p:restoredTop sz="94590"/>
  </p:normalViewPr>
  <p:slideViewPr>
    <p:cSldViewPr snapToGrid="0" snapToObjects="1">
      <p:cViewPr varScale="1">
        <p:scale>
          <a:sx n="84" d="100"/>
          <a:sy n="84" d="100"/>
        </p:scale>
        <p:origin x="184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7226E4-7153-B644-9085-C6DCD872C8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712DACB-639E-3849-9468-A2CCA69F7A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CO"/>
          </a:p>
        </p:txBody>
      </p:sp>
      <p:sp>
        <p:nvSpPr>
          <p:cNvPr id="4" name="Marcador de posición de fecha 3">
            <a:extLst>
              <a:ext uri="{FF2B5EF4-FFF2-40B4-BE49-F238E27FC236}">
                <a16:creationId xmlns:a16="http://schemas.microsoft.com/office/drawing/2014/main" id="{D68E9E6D-E107-3448-B1C8-BB9F39E5C6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9F4C7-4470-3D47-AA41-8434B43EFAD4}" type="datetimeFigureOut">
              <a:rPr lang="es-CO" smtClean="0"/>
              <a:t>22/10/20</a:t>
            </a:fld>
            <a:endParaRPr lang="es-CO"/>
          </a:p>
        </p:txBody>
      </p:sp>
      <p:sp>
        <p:nvSpPr>
          <p:cNvPr id="5" name="Marcador de posición de pie de página 4">
            <a:extLst>
              <a:ext uri="{FF2B5EF4-FFF2-40B4-BE49-F238E27FC236}">
                <a16:creationId xmlns:a16="http://schemas.microsoft.com/office/drawing/2014/main" id="{0B95B5B4-E9C2-AD45-8329-020ACDBFD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C8F18FEF-7BAC-7E4A-A309-92C863B06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2FBB1-3767-1040-9DD6-B9BBCC0030A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94422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C28E73-74EA-EF41-9426-149EC63CA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0DC26C8-B15D-EE41-96EE-0E27190BBF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posición de fecha 3">
            <a:extLst>
              <a:ext uri="{FF2B5EF4-FFF2-40B4-BE49-F238E27FC236}">
                <a16:creationId xmlns:a16="http://schemas.microsoft.com/office/drawing/2014/main" id="{99811A20-FFC4-884D-BFEA-A5168D009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9F4C7-4470-3D47-AA41-8434B43EFAD4}" type="datetimeFigureOut">
              <a:rPr lang="es-CO" smtClean="0"/>
              <a:t>22/10/20</a:t>
            </a:fld>
            <a:endParaRPr lang="es-CO"/>
          </a:p>
        </p:txBody>
      </p:sp>
      <p:sp>
        <p:nvSpPr>
          <p:cNvPr id="5" name="Marcador de posición de pie de página 4">
            <a:extLst>
              <a:ext uri="{FF2B5EF4-FFF2-40B4-BE49-F238E27FC236}">
                <a16:creationId xmlns:a16="http://schemas.microsoft.com/office/drawing/2014/main" id="{CBAD6D96-BFB0-CF4A-BE14-BFFD46D01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36B2A166-4591-FE4E-9A74-026DEF814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2FBB1-3767-1040-9DD6-B9BBCC0030A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53207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8F8CE7-8ABD-6441-BB39-86641170D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36CE3E7B-5D5D-4E46-BF8B-88F3BF0983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posición de fecha 3">
            <a:extLst>
              <a:ext uri="{FF2B5EF4-FFF2-40B4-BE49-F238E27FC236}">
                <a16:creationId xmlns:a16="http://schemas.microsoft.com/office/drawing/2014/main" id="{95C667C6-CE52-774E-84A0-058A975A5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9F4C7-4470-3D47-AA41-8434B43EFAD4}" type="datetimeFigureOut">
              <a:rPr lang="es-CO" smtClean="0"/>
              <a:t>22/10/20</a:t>
            </a:fld>
            <a:endParaRPr lang="es-CO"/>
          </a:p>
        </p:txBody>
      </p:sp>
      <p:sp>
        <p:nvSpPr>
          <p:cNvPr id="5" name="Marcador de posición de pie de página 4">
            <a:extLst>
              <a:ext uri="{FF2B5EF4-FFF2-40B4-BE49-F238E27FC236}">
                <a16:creationId xmlns:a16="http://schemas.microsoft.com/office/drawing/2014/main" id="{D9B37FA5-A1FF-3A4C-9C20-62CCD8DC2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772D9988-DB81-1B4D-8B3B-EBD6EAF89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2FBB1-3767-1040-9DD6-B9BBCC0030A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03509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conteni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33BD9C-8C04-1449-AB49-28474C014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FC62CF7-968D-514E-A374-50EA3D8A9A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3573DA9-F32E-A84A-9642-581C3A8604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posición de fecha 4">
            <a:extLst>
              <a:ext uri="{FF2B5EF4-FFF2-40B4-BE49-F238E27FC236}">
                <a16:creationId xmlns:a16="http://schemas.microsoft.com/office/drawing/2014/main" id="{BAD13518-BCED-9D4B-A6F1-99BB09BFC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9F4C7-4470-3D47-AA41-8434B43EFAD4}" type="datetimeFigureOut">
              <a:rPr lang="es-CO" smtClean="0"/>
              <a:t>22/10/20</a:t>
            </a:fld>
            <a:endParaRPr lang="es-CO"/>
          </a:p>
        </p:txBody>
      </p:sp>
      <p:sp>
        <p:nvSpPr>
          <p:cNvPr id="6" name="Marcador de posición de pie de página 5">
            <a:extLst>
              <a:ext uri="{FF2B5EF4-FFF2-40B4-BE49-F238E27FC236}">
                <a16:creationId xmlns:a16="http://schemas.microsoft.com/office/drawing/2014/main" id="{5FFF7532-D695-614C-A565-CB41F2539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id="{FF3E803A-26BA-C443-9E16-5C1304C49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2FBB1-3767-1040-9DD6-B9BBCC0030A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05600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43B161-43E1-E544-92C8-C992E8C2C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C8A2D8C0-BA43-4847-82D9-29129FC893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744F069-E248-A54C-BA3A-13FC94EB05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posición de texto 4">
            <a:extLst>
              <a:ext uri="{FF2B5EF4-FFF2-40B4-BE49-F238E27FC236}">
                <a16:creationId xmlns:a16="http://schemas.microsoft.com/office/drawing/2014/main" id="{4D55350F-AD9A-684E-ADDB-793A8F378A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F642D2F-230B-694D-96CB-083F521CB6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posición de fecha 6">
            <a:extLst>
              <a:ext uri="{FF2B5EF4-FFF2-40B4-BE49-F238E27FC236}">
                <a16:creationId xmlns:a16="http://schemas.microsoft.com/office/drawing/2014/main" id="{11DE9AB1-1F1A-7246-87DF-FA64244B4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9F4C7-4470-3D47-AA41-8434B43EFAD4}" type="datetimeFigureOut">
              <a:rPr lang="es-CO" smtClean="0"/>
              <a:t>22/10/20</a:t>
            </a:fld>
            <a:endParaRPr lang="es-CO"/>
          </a:p>
        </p:txBody>
      </p:sp>
      <p:sp>
        <p:nvSpPr>
          <p:cNvPr id="8" name="Marcador de posición de pie de página 7">
            <a:extLst>
              <a:ext uri="{FF2B5EF4-FFF2-40B4-BE49-F238E27FC236}">
                <a16:creationId xmlns:a16="http://schemas.microsoft.com/office/drawing/2014/main" id="{FDECE6A5-13D2-E34B-95DA-7E9DC03C9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posición de número de diapositiva 8">
            <a:extLst>
              <a:ext uri="{FF2B5EF4-FFF2-40B4-BE49-F238E27FC236}">
                <a16:creationId xmlns:a16="http://schemas.microsoft.com/office/drawing/2014/main" id="{AA16EC83-2232-8249-B4F4-4FE178F3A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2FBB1-3767-1040-9DD6-B9BBCC0030A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48701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07F465-34C9-E047-9AEE-99462A64C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fecha 2">
            <a:extLst>
              <a:ext uri="{FF2B5EF4-FFF2-40B4-BE49-F238E27FC236}">
                <a16:creationId xmlns:a16="http://schemas.microsoft.com/office/drawing/2014/main" id="{1470C223-391C-8B4D-9C5A-C9F477542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9F4C7-4470-3D47-AA41-8434B43EFAD4}" type="datetimeFigureOut">
              <a:rPr lang="es-CO" smtClean="0"/>
              <a:t>22/10/20</a:t>
            </a:fld>
            <a:endParaRPr lang="es-CO"/>
          </a:p>
        </p:txBody>
      </p:sp>
      <p:sp>
        <p:nvSpPr>
          <p:cNvPr id="4" name="Marcador de posición de pie de página 3">
            <a:extLst>
              <a:ext uri="{FF2B5EF4-FFF2-40B4-BE49-F238E27FC236}">
                <a16:creationId xmlns:a16="http://schemas.microsoft.com/office/drawing/2014/main" id="{D940A182-C747-B14D-872B-D3F41AEC9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id="{0F29D379-59FF-7942-9134-32ACF840B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2FBB1-3767-1040-9DD6-B9BBCC0030A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07321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53150FE3-C9C6-8F41-BB77-0DD80C1C1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9F4C7-4470-3D47-AA41-8434B43EFAD4}" type="datetimeFigureOut">
              <a:rPr lang="es-CO" smtClean="0"/>
              <a:t>22/10/20</a:t>
            </a:fld>
            <a:endParaRPr lang="es-CO"/>
          </a:p>
        </p:txBody>
      </p:sp>
      <p:sp>
        <p:nvSpPr>
          <p:cNvPr id="3" name="Marcador de posición de pie de página 2">
            <a:extLst>
              <a:ext uri="{FF2B5EF4-FFF2-40B4-BE49-F238E27FC236}">
                <a16:creationId xmlns:a16="http://schemas.microsoft.com/office/drawing/2014/main" id="{41E03F61-3C1B-314D-873D-BB0E64420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598180B9-2932-C246-8C7A-1D4BE64CD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2FBB1-3767-1040-9DD6-B9BBCC0030A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85628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A484CE-498A-1C44-9419-0B75CF7B2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3AAFA12-D338-EC49-B0C6-2E35FBC6FF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posición de texto 3">
            <a:extLst>
              <a:ext uri="{FF2B5EF4-FFF2-40B4-BE49-F238E27FC236}">
                <a16:creationId xmlns:a16="http://schemas.microsoft.com/office/drawing/2014/main" id="{17738DCA-AB39-864E-A4A5-FA3A488B5D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posición de fecha 4">
            <a:extLst>
              <a:ext uri="{FF2B5EF4-FFF2-40B4-BE49-F238E27FC236}">
                <a16:creationId xmlns:a16="http://schemas.microsoft.com/office/drawing/2014/main" id="{F65A46A1-91E5-5E45-8E15-FC11A8C385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9F4C7-4470-3D47-AA41-8434B43EFAD4}" type="datetimeFigureOut">
              <a:rPr lang="es-CO" smtClean="0"/>
              <a:t>22/10/20</a:t>
            </a:fld>
            <a:endParaRPr lang="es-CO"/>
          </a:p>
        </p:txBody>
      </p:sp>
      <p:sp>
        <p:nvSpPr>
          <p:cNvPr id="6" name="Marcador de posición de pie de página 5">
            <a:extLst>
              <a:ext uri="{FF2B5EF4-FFF2-40B4-BE49-F238E27FC236}">
                <a16:creationId xmlns:a16="http://schemas.microsoft.com/office/drawing/2014/main" id="{25316E27-33E9-C243-A206-DCC9D713C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id="{96FB5418-903D-3243-BE60-E2D35A293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2FBB1-3767-1040-9DD6-B9BBCC0030A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80106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2B0CDF-D850-3B4C-99A5-61E68DED0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81EAE6B-485B-CE47-83EF-8E20EC0921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posición de texto 3">
            <a:extLst>
              <a:ext uri="{FF2B5EF4-FFF2-40B4-BE49-F238E27FC236}">
                <a16:creationId xmlns:a16="http://schemas.microsoft.com/office/drawing/2014/main" id="{84E91182-2F66-9A4E-AD00-C773731DA5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posición de fecha 4">
            <a:extLst>
              <a:ext uri="{FF2B5EF4-FFF2-40B4-BE49-F238E27FC236}">
                <a16:creationId xmlns:a16="http://schemas.microsoft.com/office/drawing/2014/main" id="{11DE66C6-957F-9D4E-9F97-3721CE741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9F4C7-4470-3D47-AA41-8434B43EFAD4}" type="datetimeFigureOut">
              <a:rPr lang="es-CO" smtClean="0"/>
              <a:t>22/10/20</a:t>
            </a:fld>
            <a:endParaRPr lang="es-CO"/>
          </a:p>
        </p:txBody>
      </p:sp>
      <p:sp>
        <p:nvSpPr>
          <p:cNvPr id="6" name="Marcador de posición de pie de página 5">
            <a:extLst>
              <a:ext uri="{FF2B5EF4-FFF2-40B4-BE49-F238E27FC236}">
                <a16:creationId xmlns:a16="http://schemas.microsoft.com/office/drawing/2014/main" id="{71F866A5-E003-8644-B6D4-3F39AA4BB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id="{5ADE6782-FE5E-F649-851C-831E8F120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2FBB1-3767-1040-9DD6-B9BBCC0030A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2077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7569B1-09A4-1645-8B8D-D28A040A8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texto vertical 2">
            <a:extLst>
              <a:ext uri="{FF2B5EF4-FFF2-40B4-BE49-F238E27FC236}">
                <a16:creationId xmlns:a16="http://schemas.microsoft.com/office/drawing/2014/main" id="{D83BCDB7-E9D5-2344-940B-191942C98C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posición de fecha 3">
            <a:extLst>
              <a:ext uri="{FF2B5EF4-FFF2-40B4-BE49-F238E27FC236}">
                <a16:creationId xmlns:a16="http://schemas.microsoft.com/office/drawing/2014/main" id="{88967FCC-A17A-9E41-9530-4704B0D61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9F4C7-4470-3D47-AA41-8434B43EFAD4}" type="datetimeFigureOut">
              <a:rPr lang="es-CO" smtClean="0"/>
              <a:t>22/10/20</a:t>
            </a:fld>
            <a:endParaRPr lang="es-CO"/>
          </a:p>
        </p:txBody>
      </p:sp>
      <p:sp>
        <p:nvSpPr>
          <p:cNvPr id="5" name="Marcador de posición de pie de página 4">
            <a:extLst>
              <a:ext uri="{FF2B5EF4-FFF2-40B4-BE49-F238E27FC236}">
                <a16:creationId xmlns:a16="http://schemas.microsoft.com/office/drawing/2014/main" id="{9CCB5E52-3405-8F48-A843-BE12505A9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64DA2574-5600-B74E-A5E8-325DDBCF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2FBB1-3767-1040-9DD6-B9BBCC0030A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37110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65FE1F3-2A43-7143-BDE1-AB52EEF556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texto vertical 2">
            <a:extLst>
              <a:ext uri="{FF2B5EF4-FFF2-40B4-BE49-F238E27FC236}">
                <a16:creationId xmlns:a16="http://schemas.microsoft.com/office/drawing/2014/main" id="{0133E5CB-7DF4-C24E-AAC6-5D889E131D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posición de fecha 3">
            <a:extLst>
              <a:ext uri="{FF2B5EF4-FFF2-40B4-BE49-F238E27FC236}">
                <a16:creationId xmlns:a16="http://schemas.microsoft.com/office/drawing/2014/main" id="{002E2364-C465-364C-A51A-65DB1ABD6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9F4C7-4470-3D47-AA41-8434B43EFAD4}" type="datetimeFigureOut">
              <a:rPr lang="es-CO" smtClean="0"/>
              <a:t>22/10/20</a:t>
            </a:fld>
            <a:endParaRPr lang="es-CO"/>
          </a:p>
        </p:txBody>
      </p:sp>
      <p:sp>
        <p:nvSpPr>
          <p:cNvPr id="5" name="Marcador de posición de pie de página 4">
            <a:extLst>
              <a:ext uri="{FF2B5EF4-FFF2-40B4-BE49-F238E27FC236}">
                <a16:creationId xmlns:a16="http://schemas.microsoft.com/office/drawing/2014/main" id="{D523B014-6141-0645-924B-1B492C909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65D6C63A-4B92-394C-B3D5-F444BF6EC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2FBB1-3767-1040-9DD6-B9BBCC0030A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00535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>
            <a:extLst>
              <a:ext uri="{FF2B5EF4-FFF2-40B4-BE49-F238E27FC236}">
                <a16:creationId xmlns:a16="http://schemas.microsoft.com/office/drawing/2014/main" id="{919F215C-6035-5144-9054-D50442904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876C32D3-6D90-7946-8B7E-B456477D85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posición de fecha 3">
            <a:extLst>
              <a:ext uri="{FF2B5EF4-FFF2-40B4-BE49-F238E27FC236}">
                <a16:creationId xmlns:a16="http://schemas.microsoft.com/office/drawing/2014/main" id="{3AE3BBB6-4680-404D-89B8-2C8CAAE4C2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E9F4C7-4470-3D47-AA41-8434B43EFAD4}" type="datetimeFigureOut">
              <a:rPr lang="es-CO" smtClean="0"/>
              <a:t>22/10/20</a:t>
            </a:fld>
            <a:endParaRPr lang="es-CO"/>
          </a:p>
        </p:txBody>
      </p:sp>
      <p:sp>
        <p:nvSpPr>
          <p:cNvPr id="5" name="Marcador de posición de pie de página 4">
            <a:extLst>
              <a:ext uri="{FF2B5EF4-FFF2-40B4-BE49-F238E27FC236}">
                <a16:creationId xmlns:a16="http://schemas.microsoft.com/office/drawing/2014/main" id="{EAFD401D-B074-7849-A563-3BC8D38431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7E78F0A2-318A-9A4B-ADE7-74A5D8E3BC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2FBB1-3767-1040-9DD6-B9BBCC0030A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61717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448AEB-C1DB-8942-ACAA-1C2A46C99B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2607" y="389744"/>
            <a:ext cx="11556125" cy="5863418"/>
          </a:xfrm>
        </p:spPr>
        <p:txBody>
          <a:bodyPr>
            <a:noAutofit/>
          </a:bodyPr>
          <a:lstStyle/>
          <a:p>
            <a:pPr algn="just"/>
            <a:r>
              <a:rPr lang="es-CO" sz="4000" dirty="0">
                <a:solidFill>
                  <a:srgbClr val="FF0000"/>
                </a:solidFill>
              </a:rPr>
              <a:t>APRECIADOS ESTUDIANTES…A </a:t>
            </a:r>
            <a:r>
              <a:rPr lang="es-ES" sz="4000" dirty="0">
                <a:solidFill>
                  <a:srgbClr val="FF0000"/>
                </a:solidFill>
              </a:rPr>
              <a:t>continuación encontraran 12 diapositivas las cuales deben ser diligenciadas en su totalidad de acuerdo a su avance en el proyecto de ciclo. Además deben escoger un fondo, un tipo de letra y las animaciones de su preferencia. Debes tener en cuenta que en cada diapositiva deben ir máximo 50 palabras. También puedes insertar videos, fotos e imágenes.  </a:t>
            </a:r>
            <a:endParaRPr lang="es-CO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3567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D885D1-5E96-9B46-95CC-3E4A99673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6744" y="215223"/>
            <a:ext cx="6267138" cy="954009"/>
          </a:xfrm>
        </p:spPr>
        <p:txBody>
          <a:bodyPr>
            <a:normAutofit fontScale="90000"/>
          </a:bodyPr>
          <a:lstStyle/>
          <a:p>
            <a:pPr algn="ctr"/>
            <a:r>
              <a:rPr lang="es-CO" b="1" dirty="0">
                <a:solidFill>
                  <a:schemeClr val="accent6">
                    <a:lumMod val="50000"/>
                  </a:schemeClr>
                </a:solidFill>
                <a:latin typeface="Bradley Hand" pitchFamily="2" charset="77"/>
              </a:rPr>
              <a:t>MI RINC</a:t>
            </a:r>
            <a:r>
              <a:rPr lang="es-ES" b="1" dirty="0">
                <a:solidFill>
                  <a:schemeClr val="accent6">
                    <a:lumMod val="50000"/>
                  </a:schemeClr>
                </a:solidFill>
                <a:latin typeface="Bradley Hand" pitchFamily="2" charset="77"/>
              </a:rPr>
              <a:t>O</a:t>
            </a:r>
            <a:r>
              <a:rPr lang="es-CO" b="1" dirty="0">
                <a:solidFill>
                  <a:schemeClr val="accent6">
                    <a:lumMod val="50000"/>
                  </a:schemeClr>
                </a:solidFill>
                <a:latin typeface="Bradley Hand" pitchFamily="2" charset="77"/>
              </a:rPr>
              <a:t>N VERDE</a:t>
            </a:r>
            <a:br>
              <a:rPr lang="es-CO" b="1" dirty="0">
                <a:solidFill>
                  <a:schemeClr val="accent6">
                    <a:lumMod val="50000"/>
                  </a:schemeClr>
                </a:solidFill>
                <a:latin typeface="Bradley Hand" pitchFamily="2" charset="77"/>
              </a:rPr>
            </a:br>
            <a:r>
              <a:rPr lang="es-CO" b="1" dirty="0">
                <a:solidFill>
                  <a:schemeClr val="accent6">
                    <a:lumMod val="50000"/>
                  </a:schemeClr>
                </a:solidFill>
                <a:latin typeface="Bradley Hand" pitchFamily="2" charset="77"/>
              </a:rPr>
              <a:t>PROYECTO DE CICLO III 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A1895618-EA3B-4142-817E-8767C99FB1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4990"/>
            <a:ext cx="12191999" cy="6857999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E284488A-2C81-9145-995F-14E2B54F4F99}"/>
              </a:ext>
            </a:extLst>
          </p:cNvPr>
          <p:cNvSpPr/>
          <p:nvPr/>
        </p:nvSpPr>
        <p:spPr>
          <a:xfrm>
            <a:off x="7203678" y="5626893"/>
            <a:ext cx="2599889" cy="123110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0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NOMBRE: </a:t>
            </a:r>
          </a:p>
          <a:p>
            <a:pPr algn="ctr"/>
            <a:r>
              <a:rPr lang="es-ES" sz="2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CURSO:</a:t>
            </a:r>
            <a:r>
              <a:rPr lang="es-E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endParaRPr lang="es-E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854913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64E88E51-7C26-3841-9BF9-24943C83AE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CB43483-3BE2-F042-8CE4-1D8CF6A59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851" y="279816"/>
            <a:ext cx="11051497" cy="919397"/>
          </a:xfrm>
        </p:spPr>
        <p:txBody>
          <a:bodyPr>
            <a:normAutofit fontScale="90000"/>
          </a:bodyPr>
          <a:lstStyle/>
          <a:p>
            <a:pPr algn="ctr"/>
            <a:r>
              <a:rPr lang="es-CO" b="1" dirty="0">
                <a:solidFill>
                  <a:srgbClr val="FF40FF"/>
                </a:solidFill>
                <a:latin typeface="Bradley Hand" pitchFamily="2" charset="77"/>
              </a:rPr>
              <a:t>¿Por qué es importante la generar  energias alternativas?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F3CB70B-9F13-D841-A1FD-CAC3401C502D}"/>
              </a:ext>
            </a:extLst>
          </p:cNvPr>
          <p:cNvSpPr txBox="1"/>
          <p:nvPr/>
        </p:nvSpPr>
        <p:spPr>
          <a:xfrm>
            <a:off x="2323475" y="2158584"/>
            <a:ext cx="7240250" cy="369332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CO" dirty="0">
                <a:solidFill>
                  <a:srgbClr val="FF40FF"/>
                </a:solidFill>
              </a:rPr>
              <a:t>Responde aquí</a:t>
            </a:r>
            <a:r>
              <a:rPr lang="es-CO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5938240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68EFB3DD-980C-D844-A746-62BDF23A87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22C7126-0C9B-B341-9B88-B3F0CF38C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294806"/>
            <a:ext cx="11066488" cy="1456267"/>
          </a:xfrm>
        </p:spPr>
        <p:txBody>
          <a:bodyPr/>
          <a:lstStyle/>
          <a:p>
            <a:r>
              <a:rPr lang="es-CO" b="1" dirty="0">
                <a:solidFill>
                  <a:srgbClr val="0432FF"/>
                </a:solidFill>
                <a:latin typeface="Bradley Hand" pitchFamily="2" charset="77"/>
              </a:rPr>
              <a:t>¿Cómo un rincon verde en casa puede ser un generador de energia alternativa?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F417405-3FB4-B249-8F65-0B7649196BC2}"/>
              </a:ext>
            </a:extLst>
          </p:cNvPr>
          <p:cNvSpPr txBox="1"/>
          <p:nvPr/>
        </p:nvSpPr>
        <p:spPr>
          <a:xfrm>
            <a:off x="1274164" y="2278504"/>
            <a:ext cx="5711253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s-CO" dirty="0">
                <a:solidFill>
                  <a:srgbClr val="0432FF"/>
                </a:solidFill>
              </a:rPr>
              <a:t>Responde aquí…</a:t>
            </a:r>
          </a:p>
        </p:txBody>
      </p:sp>
    </p:spTree>
    <p:extLst>
      <p:ext uri="{BB962C8B-B14F-4D97-AF65-F5344CB8AC3E}">
        <p14:creationId xmlns:p14="http://schemas.microsoft.com/office/powerpoint/2010/main" val="27368972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EACD0370-0D4F-A440-8170-12F0A367C0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3048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2EEC559-9853-244A-8ACD-9176BE107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b="1" dirty="0">
                <a:solidFill>
                  <a:srgbClr val="0432FF"/>
                </a:solidFill>
                <a:latin typeface="Bradley Hand" pitchFamily="2" charset="77"/>
              </a:rPr>
              <a:t>¿Cómo empezaste tu rinc</a:t>
            </a:r>
            <a:r>
              <a:rPr lang="es-ES" b="1" dirty="0" err="1">
                <a:solidFill>
                  <a:srgbClr val="0432FF"/>
                </a:solidFill>
                <a:latin typeface="Bradley Hand" pitchFamily="2" charset="77"/>
              </a:rPr>
              <a:t>ó</a:t>
            </a:r>
            <a:r>
              <a:rPr lang="es-CO" b="1" dirty="0">
                <a:solidFill>
                  <a:srgbClr val="0432FF"/>
                </a:solidFill>
                <a:latin typeface="Bradley Hand" pitchFamily="2" charset="77"/>
              </a:rPr>
              <a:t>n verde?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38E1DCC-5BA2-6142-82C5-61198EC9C857}"/>
              </a:ext>
            </a:extLst>
          </p:cNvPr>
          <p:cNvSpPr txBox="1"/>
          <p:nvPr/>
        </p:nvSpPr>
        <p:spPr>
          <a:xfrm>
            <a:off x="719528" y="1506022"/>
            <a:ext cx="7267054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es-CO" dirty="0">
                <a:solidFill>
                  <a:srgbClr val="0432FF"/>
                </a:solidFill>
              </a:rPr>
              <a:t>Aquí puedes insertar un video corto o fotografias con algunas descripciones </a:t>
            </a:r>
          </a:p>
        </p:txBody>
      </p:sp>
    </p:spTree>
    <p:extLst>
      <p:ext uri="{BB962C8B-B14F-4D97-AF65-F5344CB8AC3E}">
        <p14:creationId xmlns:p14="http://schemas.microsoft.com/office/powerpoint/2010/main" val="28946894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0B17E494-B457-AC44-BE3D-35AAB01030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24D0BA1-CCDD-7745-BB8F-48F2BF593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7641"/>
            <a:ext cx="10515600" cy="1523048"/>
          </a:xfrm>
        </p:spPr>
        <p:txBody>
          <a:bodyPr>
            <a:normAutofit fontScale="90000"/>
          </a:bodyPr>
          <a:lstStyle/>
          <a:p>
            <a:pPr algn="ctr"/>
            <a:r>
              <a:rPr lang="es-CO" b="1" dirty="0">
                <a:solidFill>
                  <a:srgbClr val="0432FF"/>
                </a:solidFill>
                <a:latin typeface="Bradley Hand" pitchFamily="2" charset="77"/>
              </a:rPr>
              <a:t>¿Cuáles semillas o cultivos sembraste en tu rincón verde?</a:t>
            </a:r>
            <a:br>
              <a:rPr lang="es-CO" dirty="0"/>
            </a:br>
            <a:endParaRPr lang="es-CO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FE587CA-C670-474C-A2DE-F03D35523C1F}"/>
              </a:ext>
            </a:extLst>
          </p:cNvPr>
          <p:cNvSpPr txBox="1"/>
          <p:nvPr/>
        </p:nvSpPr>
        <p:spPr>
          <a:xfrm>
            <a:off x="1722120" y="2407920"/>
            <a:ext cx="32210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>
                <a:solidFill>
                  <a:srgbClr val="0432FF"/>
                </a:solidFill>
              </a:rPr>
              <a:t>Aquí puedes agregar fotografias </a:t>
            </a:r>
          </a:p>
        </p:txBody>
      </p:sp>
    </p:spTree>
    <p:extLst>
      <p:ext uri="{BB962C8B-B14F-4D97-AF65-F5344CB8AC3E}">
        <p14:creationId xmlns:p14="http://schemas.microsoft.com/office/powerpoint/2010/main" val="9857174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D31A5412-3041-7B41-B53B-6C18F3B8EE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</a14:imgLayer>
                </a14:imgProps>
              </a:ext>
            </a:extLst>
          </a:blip>
          <a:srcRect t="11979" b="12213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C2239BD-9DC2-064F-8760-11D579132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b="1" dirty="0">
                <a:solidFill>
                  <a:srgbClr val="0432FF"/>
                </a:solidFill>
                <a:latin typeface="Bradley Hand" pitchFamily="2" charset="77"/>
              </a:rPr>
              <a:t>¿Qué artefacto incluiste en tu rinc</a:t>
            </a:r>
            <a:r>
              <a:rPr lang="es-ES" b="1" dirty="0" err="1">
                <a:solidFill>
                  <a:srgbClr val="0432FF"/>
                </a:solidFill>
                <a:latin typeface="Bradley Hand" pitchFamily="2" charset="77"/>
              </a:rPr>
              <a:t>ó</a:t>
            </a:r>
            <a:r>
              <a:rPr lang="es-CO" b="1" dirty="0">
                <a:solidFill>
                  <a:srgbClr val="0432FF"/>
                </a:solidFill>
                <a:latin typeface="Bradley Hand" pitchFamily="2" charset="77"/>
              </a:rPr>
              <a:t>n verde?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8FC79B4-844B-BC47-8B19-DCA6D7BF86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203" y="1690688"/>
            <a:ext cx="7796540" cy="2325012"/>
          </a:xfrm>
        </p:spPr>
        <p:txBody>
          <a:bodyPr/>
          <a:lstStyle/>
          <a:p>
            <a:r>
              <a:rPr lang="es-CO" dirty="0">
                <a:solidFill>
                  <a:srgbClr val="FF0000"/>
                </a:solidFill>
              </a:rPr>
              <a:t>Aquí puedes incluir fotograf</a:t>
            </a:r>
            <a:r>
              <a:rPr lang="es-ES" dirty="0" err="1">
                <a:solidFill>
                  <a:srgbClr val="FF0000"/>
                </a:solidFill>
              </a:rPr>
              <a:t>ías</a:t>
            </a:r>
            <a:endParaRPr lang="es-CO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92202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69193CFE-CE92-A347-AA9D-E78AAB26E3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</a14:imgLayer>
                </a14:imgProps>
              </a:ext>
            </a:extLst>
          </a:blip>
          <a:srcRect t="11979" b="12869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16010E0-3067-F544-B3E7-14A22E894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>
                <a:solidFill>
                  <a:srgbClr val="0432FF"/>
                </a:solidFill>
                <a:latin typeface="Bradley Hand" pitchFamily="2" charset="77"/>
              </a:rPr>
              <a:t>¿C</a:t>
            </a:r>
            <a:r>
              <a:rPr lang="es-ES" b="1" dirty="0" err="1">
                <a:solidFill>
                  <a:srgbClr val="0432FF"/>
                </a:solidFill>
                <a:latin typeface="Bradley Hand" pitchFamily="2" charset="77"/>
              </a:rPr>
              <a:t>ó</a:t>
            </a:r>
            <a:r>
              <a:rPr lang="es-CO" b="1" dirty="0">
                <a:solidFill>
                  <a:srgbClr val="0432FF"/>
                </a:solidFill>
                <a:latin typeface="Bradley Hand" pitchFamily="2" charset="77"/>
              </a:rPr>
              <a:t>mo has avanzado en tu rinc</a:t>
            </a:r>
            <a:r>
              <a:rPr lang="es-ES" b="1" dirty="0" err="1">
                <a:solidFill>
                  <a:srgbClr val="0432FF"/>
                </a:solidFill>
                <a:latin typeface="Bradley Hand" pitchFamily="2" charset="77"/>
              </a:rPr>
              <a:t>ó</a:t>
            </a:r>
            <a:r>
              <a:rPr lang="es-CO" b="1" dirty="0">
                <a:solidFill>
                  <a:srgbClr val="0432FF"/>
                </a:solidFill>
                <a:latin typeface="Bradley Hand" pitchFamily="2" charset="77"/>
              </a:rPr>
              <a:t>n verde 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01BC197-DC8C-154C-B018-47D43B6735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O" dirty="0">
                <a:solidFill>
                  <a:srgbClr val="0432FF"/>
                </a:solidFill>
              </a:rPr>
              <a:t>Aquí puedes incluir fotografias y descripciones y agregar m</a:t>
            </a:r>
            <a:r>
              <a:rPr lang="es-ES" dirty="0" err="1">
                <a:solidFill>
                  <a:srgbClr val="0432FF"/>
                </a:solidFill>
              </a:rPr>
              <a:t>ás</a:t>
            </a:r>
            <a:r>
              <a:rPr lang="es-ES" dirty="0">
                <a:solidFill>
                  <a:srgbClr val="0432FF"/>
                </a:solidFill>
              </a:rPr>
              <a:t> diapositivas</a:t>
            </a:r>
            <a:endParaRPr lang="es-CO" dirty="0">
              <a:solidFill>
                <a:srgbClr val="0432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2480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91D81D48-FF79-7247-AE51-7C0745C6F2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3BCB36A-47B2-9F40-91D7-1BA097792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b="1" dirty="0">
                <a:solidFill>
                  <a:srgbClr val="0432FF"/>
                </a:solidFill>
                <a:latin typeface="Bradley Hand" pitchFamily="2" charset="77"/>
              </a:rPr>
              <a:t>¿Cómo haciste paisajismo en un rinc</a:t>
            </a:r>
            <a:r>
              <a:rPr lang="es-ES" b="1" dirty="0" err="1">
                <a:solidFill>
                  <a:srgbClr val="0432FF"/>
                </a:solidFill>
                <a:latin typeface="Bradley Hand" pitchFamily="2" charset="77"/>
              </a:rPr>
              <a:t>ó</a:t>
            </a:r>
            <a:r>
              <a:rPr lang="es-CO" b="1" dirty="0">
                <a:solidFill>
                  <a:srgbClr val="0432FF"/>
                </a:solidFill>
                <a:latin typeface="Bradley Hand" pitchFamily="2" charset="77"/>
              </a:rPr>
              <a:t>n verde?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26E7954-1AA4-3F4D-8A08-A12ABFD3FB80}"/>
              </a:ext>
            </a:extLst>
          </p:cNvPr>
          <p:cNvSpPr txBox="1"/>
          <p:nvPr/>
        </p:nvSpPr>
        <p:spPr>
          <a:xfrm>
            <a:off x="1082040" y="1690688"/>
            <a:ext cx="63703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/>
              <a:t>Aquí puedes incluir fotografias y descripciones y agregar </a:t>
            </a:r>
            <a:r>
              <a:rPr lang="es-ES" dirty="0"/>
              <a:t>más diapositivas</a:t>
            </a:r>
            <a:endParaRPr lang="es-CO" dirty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9310574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39F5B3DF-8B96-1344-B86F-D1FDDBF2CF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AE40B64-2304-7841-A2D0-4D5558E00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" y="1036321"/>
            <a:ext cx="11871960" cy="1568768"/>
          </a:xfrm>
        </p:spPr>
        <p:txBody>
          <a:bodyPr>
            <a:normAutofit fontScale="90000"/>
          </a:bodyPr>
          <a:lstStyle/>
          <a:p>
            <a:pPr algn="ctr"/>
            <a:r>
              <a:rPr lang="es-CO" b="1" dirty="0">
                <a:solidFill>
                  <a:srgbClr val="0432FF"/>
                </a:solidFill>
                <a:latin typeface="Bradley Hand" pitchFamily="2" charset="77"/>
              </a:rPr>
              <a:t>Realiza una descripción de las plantas, flores o cultivo de tu rincón verde. Ten en cuenta características como: tamaño o altura, número y forma de las hojas, tiempo de germinación, tipo de contenedor, entre otras.</a:t>
            </a:r>
            <a:br>
              <a:rPr lang="es-CO" dirty="0">
                <a:solidFill>
                  <a:srgbClr val="0432FF"/>
                </a:solidFill>
                <a:latin typeface="Bradley Hand" pitchFamily="2" charset="77"/>
              </a:rPr>
            </a:br>
            <a:endParaRPr lang="es-CO" dirty="0">
              <a:solidFill>
                <a:srgbClr val="0432FF"/>
              </a:solidFill>
              <a:latin typeface="Bradley Han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6610331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60D747C7-35E7-AF44-AF11-80B0DDC0D3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FB9E213-32C9-4645-970D-70E24741C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>
                <a:solidFill>
                  <a:srgbClr val="0432FF"/>
                </a:solidFill>
                <a:latin typeface="Bradley Hand" pitchFamily="2" charset="77"/>
              </a:rPr>
              <a:t>¿Escribe cinco aspectos positivos de tener un rinc</a:t>
            </a:r>
            <a:r>
              <a:rPr lang="es-ES" dirty="0" err="1">
                <a:solidFill>
                  <a:srgbClr val="0432FF"/>
                </a:solidFill>
                <a:latin typeface="Bradley Hand" pitchFamily="2" charset="77"/>
              </a:rPr>
              <a:t>ó</a:t>
            </a:r>
            <a:r>
              <a:rPr lang="es-CO" dirty="0">
                <a:solidFill>
                  <a:srgbClr val="0432FF"/>
                </a:solidFill>
                <a:latin typeface="Bradley Hand" pitchFamily="2" charset="77"/>
              </a:rPr>
              <a:t>n verde en casa?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2CE371C-2356-8147-8AA2-2667FB4DD2DB}"/>
              </a:ext>
            </a:extLst>
          </p:cNvPr>
          <p:cNvSpPr txBox="1"/>
          <p:nvPr/>
        </p:nvSpPr>
        <p:spPr>
          <a:xfrm>
            <a:off x="1203960" y="2484120"/>
            <a:ext cx="9707880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s-CO" sz="4000" dirty="0">
                <a:solidFill>
                  <a:srgbClr val="0432FF"/>
                </a:solidFill>
              </a:rPr>
              <a:t>Y</a:t>
            </a:r>
          </a:p>
          <a:p>
            <a:pPr marL="342900" indent="-342900">
              <a:buFont typeface="+mj-lt"/>
              <a:buAutoNum type="arabicPeriod"/>
            </a:pPr>
            <a:r>
              <a:rPr lang="es-CO" sz="4000" dirty="0">
                <a:solidFill>
                  <a:srgbClr val="0432FF"/>
                </a:solidFill>
              </a:rPr>
              <a:t>Y</a:t>
            </a:r>
          </a:p>
          <a:p>
            <a:pPr marL="342900" indent="-342900">
              <a:buFont typeface="+mj-lt"/>
              <a:buAutoNum type="arabicPeriod"/>
            </a:pPr>
            <a:r>
              <a:rPr lang="es-CO" sz="4000" dirty="0">
                <a:solidFill>
                  <a:srgbClr val="0432FF"/>
                </a:solidFill>
              </a:rPr>
              <a:t>Y</a:t>
            </a:r>
          </a:p>
          <a:p>
            <a:pPr marL="342900" indent="-342900">
              <a:buFont typeface="+mj-lt"/>
              <a:buAutoNum type="arabicPeriod"/>
            </a:pPr>
            <a:r>
              <a:rPr lang="es-CO" sz="4000" dirty="0">
                <a:solidFill>
                  <a:srgbClr val="0432FF"/>
                </a:solidFill>
              </a:rPr>
              <a:t>Y</a:t>
            </a:r>
          </a:p>
          <a:p>
            <a:pPr marL="342900" indent="-342900">
              <a:buFont typeface="+mj-lt"/>
              <a:buAutoNum type="arabicPeriod"/>
            </a:pPr>
            <a:r>
              <a:rPr lang="es-CO" sz="4000" dirty="0">
                <a:solidFill>
                  <a:srgbClr val="0432FF"/>
                </a:solidFill>
              </a:rPr>
              <a:t>Y</a:t>
            </a:r>
          </a:p>
          <a:p>
            <a:pPr marL="342900" indent="-342900">
              <a:buFont typeface="+mj-lt"/>
              <a:buAutoNum type="arabicPeriod"/>
            </a:pP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4562135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8E519C73-7C29-FD40-BBB9-242C2F4B9C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0396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597C17D-9B55-9B42-BAB2-D1B9FA917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CO" dirty="0">
                <a:solidFill>
                  <a:srgbClr val="0432FF"/>
                </a:solidFill>
                <a:latin typeface="Bradley Hand" pitchFamily="2" charset="77"/>
              </a:rPr>
              <a:t>Escribe cinco dificultades que encontraste en la elaboracion del rinc</a:t>
            </a:r>
            <a:r>
              <a:rPr lang="es-ES" dirty="0" err="1">
                <a:solidFill>
                  <a:srgbClr val="0432FF"/>
                </a:solidFill>
                <a:latin typeface="Bradley Hand" pitchFamily="2" charset="77"/>
              </a:rPr>
              <a:t>ó</a:t>
            </a:r>
            <a:r>
              <a:rPr lang="es-CO" dirty="0">
                <a:solidFill>
                  <a:srgbClr val="0432FF"/>
                </a:solidFill>
                <a:latin typeface="Bradley Hand" pitchFamily="2" charset="77"/>
              </a:rPr>
              <a:t>n verde y como las lograste superar.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39EBF58-C21A-7947-82AE-134214CDAF64}"/>
              </a:ext>
            </a:extLst>
          </p:cNvPr>
          <p:cNvSpPr txBox="1"/>
          <p:nvPr/>
        </p:nvSpPr>
        <p:spPr>
          <a:xfrm>
            <a:off x="1203960" y="2484120"/>
            <a:ext cx="9707880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s-CO" sz="4000" dirty="0">
                <a:solidFill>
                  <a:srgbClr val="0432FF"/>
                </a:solidFill>
              </a:rPr>
              <a:t>Y</a:t>
            </a:r>
          </a:p>
          <a:p>
            <a:pPr marL="342900" indent="-342900">
              <a:buFont typeface="+mj-lt"/>
              <a:buAutoNum type="arabicPeriod"/>
            </a:pPr>
            <a:r>
              <a:rPr lang="es-CO" sz="4000" dirty="0">
                <a:solidFill>
                  <a:srgbClr val="0432FF"/>
                </a:solidFill>
              </a:rPr>
              <a:t>Y</a:t>
            </a:r>
          </a:p>
          <a:p>
            <a:pPr marL="342900" indent="-342900">
              <a:buFont typeface="+mj-lt"/>
              <a:buAutoNum type="arabicPeriod"/>
            </a:pPr>
            <a:r>
              <a:rPr lang="es-CO" sz="4000" dirty="0">
                <a:solidFill>
                  <a:srgbClr val="0432FF"/>
                </a:solidFill>
              </a:rPr>
              <a:t>Y</a:t>
            </a:r>
          </a:p>
          <a:p>
            <a:pPr marL="342900" indent="-342900">
              <a:buFont typeface="+mj-lt"/>
              <a:buAutoNum type="arabicPeriod"/>
            </a:pPr>
            <a:r>
              <a:rPr lang="es-CO" sz="4000" dirty="0">
                <a:solidFill>
                  <a:srgbClr val="0432FF"/>
                </a:solidFill>
              </a:rPr>
              <a:t>Y</a:t>
            </a:r>
          </a:p>
          <a:p>
            <a:pPr marL="342900" indent="-342900">
              <a:buFont typeface="+mj-lt"/>
              <a:buAutoNum type="arabicPeriod"/>
            </a:pPr>
            <a:r>
              <a:rPr lang="es-CO" sz="4000" dirty="0">
                <a:solidFill>
                  <a:srgbClr val="0432FF"/>
                </a:solidFill>
              </a:rPr>
              <a:t>Y</a:t>
            </a:r>
          </a:p>
          <a:p>
            <a:pPr marL="342900" indent="-342900">
              <a:buFont typeface="+mj-lt"/>
              <a:buAutoNum type="arabicPeriod"/>
            </a:pP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89447700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</TotalTime>
  <Words>290</Words>
  <Application>Microsoft Macintosh PowerPoint</Application>
  <PresentationFormat>Panorámica</PresentationFormat>
  <Paragraphs>31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7" baseType="lpstr">
      <vt:lpstr>Arial</vt:lpstr>
      <vt:lpstr>Bradley Hand</vt:lpstr>
      <vt:lpstr>Calibri</vt:lpstr>
      <vt:lpstr>Calibri Light</vt:lpstr>
      <vt:lpstr>Tema de Office</vt:lpstr>
      <vt:lpstr>APRECIADOS ESTUDIANTES…A continuación encontraran 12 diapositivas las cuales deben ser diligenciadas en su totalidad de acuerdo a su avance en el proyecto de ciclo. Además deben escoger un fondo, un tipo de letra y las animaciones de su preferencia. Debes tener en cuenta que en cada diapositiva deben ir máximo 50 palabras. También puedes insertar videos, fotos e imágenes.  </vt:lpstr>
      <vt:lpstr>MI RINCON VERDE PROYECTO DE CICLO III </vt:lpstr>
      <vt:lpstr>¿Por qué es importante la generar  energias alternativas?</vt:lpstr>
      <vt:lpstr>¿Cómo un rincon verde en casa puede ser un generador de energia alternativa?</vt:lpstr>
      <vt:lpstr>¿Cómo empezaste tu rincón verde?</vt:lpstr>
      <vt:lpstr>¿Cuáles semillas o cultivos sembraste en tu rincón verde? </vt:lpstr>
      <vt:lpstr>¿Qué artefacto incluiste en tu rincón verde?</vt:lpstr>
      <vt:lpstr>¿Cómo has avanzado en tu rincón verde ?</vt:lpstr>
      <vt:lpstr>¿Cómo haciste paisajismo en un rincón verde?</vt:lpstr>
      <vt:lpstr>Realiza una descripción de las plantas, flores o cultivo de tu rincón verde. Ten en cuenta características como: tamaño o altura, número y forma de las hojas, tiempo de germinación, tipo de contenedor, entre otras. </vt:lpstr>
      <vt:lpstr>¿Escribe cinco aspectos positivos de tener un rincón verde en casa?</vt:lpstr>
      <vt:lpstr>Escribe cinco dificultades que encontraste en la elaboracion del rincón verde y como las lograste superar. </vt:lpstr>
    </vt:vector>
  </TitlesOfParts>
  <Company/>
  <LinksUpToDate>false</LinksUpToDate>
  <SharedDoc>false</SharedDoc>
  <HyperlinksChanged>false</HyperlinksChanged>
  <AppVersion>16.0010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APRECIADOS ESTUDIANTES…A continuación encontraran Nº diapositivas las cuales deben ser diligenciadas en su totalidad de acuerdo a su avance en el proyecto de ciclo. Además deben escoger un fondo, un tipo de letra y las animaciones de su preferencia. Debes tener en cuenta que en cada diapositiva deben ir maximo</dc:title>
  <dc:creator>Usuario de Microsoft Office</dc:creator>
  <cp:lastModifiedBy>Usuario de Microsoft Office</cp:lastModifiedBy>
  <cp:revision>12</cp:revision>
  <dcterms:created xsi:type="dcterms:W3CDTF">2020-10-09T23:13:49Z</dcterms:created>
  <dcterms:modified xsi:type="dcterms:W3CDTF">2020-10-22T23:06:18Z</dcterms:modified>
</cp:coreProperties>
</file>